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0" r:id="rId6"/>
    <p:sldId id="262" r:id="rId7"/>
    <p:sldId id="263" r:id="rId8"/>
    <p:sldId id="268" r:id="rId9"/>
    <p:sldId id="264" r:id="rId10"/>
    <p:sldId id="269" r:id="rId11"/>
    <p:sldId id="265" r:id="rId12"/>
    <p:sldId id="270" r:id="rId13"/>
    <p:sldId id="266" r:id="rId14"/>
    <p:sldId id="271" r:id="rId15"/>
    <p:sldId id="272" r:id="rId16"/>
    <p:sldId id="273" r:id="rId17"/>
    <p:sldId id="274" r:id="rId18"/>
    <p:sldId id="267" r:id="rId19"/>
    <p:sldId id="275" r:id="rId20"/>
    <p:sldId id="278" r:id="rId21"/>
    <p:sldId id="277" r:id="rId22"/>
    <p:sldId id="276" r:id="rId23"/>
    <p:sldId id="279" r:id="rId24"/>
    <p:sldId id="282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C27DC-1D88-46E3-B561-A1228E0C58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DCF4-FEEF-4D18-AA46-8412F8297C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if-\Desktop\BADLAPUR\i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if-\Desktop\BADLAPUR\obj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if-\Desktop\BADLAPUR\strateg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if-\Desktop\BADLAPUR\str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if-\Desktop\BADLAPUR\campaig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if-\Desktop\BADLAPUR\CAM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if-\Desktop\BADLAPUR\CA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if-\Desktop\BADLAPUR\CAM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if-\Desktop\BADLAPUR\cam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if-\Desktop\BADLAPUR\ide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0955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#WaitingForBadlapur: Teaser Buildup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5898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5 days prior to the teaser launch, we start a build up activity to create buzz about it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Classic twitter time based activity where fans guess trivia and know more about the film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At the end of everyday, fans get a chance to unlock an exclusive poster from the film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At the end of the activity we ask fans to share their #REVENFIE’s to reenact the posters and win prizes</a:t>
            </a:r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pic>
        <p:nvPicPr>
          <p:cNvPr id="6" name="Picture 5" descr="waiting.jpg"/>
          <p:cNvPicPr>
            <a:picLocks noChangeAspect="1"/>
          </p:cNvPicPr>
          <p:nvPr/>
        </p:nvPicPr>
        <p:blipFill>
          <a:blip r:embed="rId3"/>
          <a:srcRect r="42000"/>
          <a:stretch>
            <a:fillRect/>
          </a:stretch>
        </p:blipFill>
        <p:spPr>
          <a:xfrm>
            <a:off x="5105400" y="1123950"/>
            <a:ext cx="3352800" cy="323718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if-\Desktop\BADLAPUR\I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20955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Next Station… BADLAPUR: Teaser Countdown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19150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The way to Badlapur is long, and to get there fans have to be patient on Facebook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Everyday we show them how close they are to the teaser by showing what’s the next station they have reached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The </a:t>
            </a:r>
            <a:r>
              <a:rPr lang="en-US" sz="16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creatives</a:t>
            </a:r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on the page will change according to how far we are from Badlapur and every station brings a new poster to keep the fans glued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At the end as the fans reach Badlapur, the look of the page becomes official and the teaser is released</a:t>
            </a:r>
          </a:p>
        </p:txBody>
      </p:sp>
      <p:pic>
        <p:nvPicPr>
          <p:cNvPr id="5" name="Picture 4" descr="next st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23950"/>
            <a:ext cx="4226560" cy="316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20955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Badlapur on Snapchat: Teaser Launch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95350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Right before the teaser launch, we use the popular platform ‘Snapchat’ to our advantage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We make an official Snapchat account and share our username with the fans to follow us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For all our </a:t>
            </a:r>
            <a:r>
              <a:rPr lang="en-US" sz="16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snapchat</a:t>
            </a:r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users, we will be revealing 5 second clips from the teaser every hour right before the official release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As </a:t>
            </a:r>
            <a:r>
              <a:rPr lang="en-US" sz="16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snapchat</a:t>
            </a:r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only lasts for 5 seconds, this will build a lot of excitement amongst the fans</a:t>
            </a:r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pic>
        <p:nvPicPr>
          <p:cNvPr id="21506" name="Picture 2" descr="C:\Users\sif-\Desktop\BADLAPUR\snapchat.jpg"/>
          <p:cNvPicPr>
            <a:picLocks noChangeAspect="1" noChangeArrowheads="1"/>
          </p:cNvPicPr>
          <p:nvPr/>
        </p:nvPicPr>
        <p:blipFill>
          <a:blip r:embed="rId3"/>
          <a:srcRect l="22575" r="21857"/>
          <a:stretch>
            <a:fillRect/>
          </a:stretch>
        </p:blipFill>
        <p:spPr bwMode="auto">
          <a:xfrm>
            <a:off x="5066441" y="895350"/>
            <a:ext cx="353764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0955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Q&amp;A with VARUN: Teaser Launch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95350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For the teaser launch, we tie up with Facebook and get </a:t>
            </a:r>
            <a:r>
              <a:rPr lang="en-US" sz="16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Varun</a:t>
            </a:r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Dhawan</a:t>
            </a:r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on board to do a Q&amp;A with the fans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Varun</a:t>
            </a:r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will answer some questions and greet his fans which will grab a lot of attention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To sum it all up, </a:t>
            </a:r>
            <a:r>
              <a:rPr lang="en-US" sz="16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Varun</a:t>
            </a:r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will reveal the Teaser first time ever on Facebook using the Facebook Video Stream (as done by 50 Shades of Grey)</a:t>
            </a:r>
          </a:p>
          <a:p>
            <a:endParaRPr lang="en-US" sz="16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Another way to go about it can be a Google Hangout with a few selected fans</a:t>
            </a:r>
          </a:p>
        </p:txBody>
      </p:sp>
      <p:pic>
        <p:nvPicPr>
          <p:cNvPr id="5" name="Picture 4" descr="varun q n a.jpg"/>
          <p:cNvPicPr>
            <a:picLocks noChangeAspect="1"/>
          </p:cNvPicPr>
          <p:nvPr/>
        </p:nvPicPr>
        <p:blipFill>
          <a:blip r:embed="rId3"/>
          <a:srcRect l="10117" r="19501"/>
          <a:stretch>
            <a:fillRect/>
          </a:stretch>
        </p:blipFill>
        <p:spPr>
          <a:xfrm>
            <a:off x="4871720" y="971550"/>
            <a:ext cx="373888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0955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Spot The Killer: Ambient Idea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1352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This idea works as an ambient activity where we target crowded public places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We hand random people a flier which says spot the killer around you, give him a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shoutout</a:t>
            </a:r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and you will be rewarded handsomely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If the person spots a man with a hood and a fake gun and catches him, fake cops come and arrest him, fake media pops out and interviews the person and hands them two special passes for Badlapur screening 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This will be covered with hidden cameras and made into a case study video</a:t>
            </a: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pic>
        <p:nvPicPr>
          <p:cNvPr id="5" name="Picture 4" descr="spot the killer.jpg"/>
          <p:cNvPicPr>
            <a:picLocks noChangeAspect="1"/>
          </p:cNvPicPr>
          <p:nvPr/>
        </p:nvPicPr>
        <p:blipFill>
          <a:blip r:embed="rId3"/>
          <a:srcRect l="15411" r="9247"/>
          <a:stretch>
            <a:fillRect/>
          </a:stretch>
        </p:blipFill>
        <p:spPr>
          <a:xfrm>
            <a:off x="4906178" y="1047750"/>
            <a:ext cx="403951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0955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15 Years Later: Facebook Application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1352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As the movie has a very prominent time lapse of 15 years, we build on that with a  fun </a:t>
            </a:r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F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acebook application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Sign up, turn your webcam on or sync your display picture and see how will you look #15YearsLater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The app will also share a some fortune cookie like message which tells you some prediction about your future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We can use this app to reveal how the characters in the movie are going to age and what their future holds which will in turn build excitement about the plot</a:t>
            </a: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pic>
        <p:nvPicPr>
          <p:cNvPr id="5" name="Picture 4" descr="deboldboo.jpg"/>
          <p:cNvPicPr>
            <a:picLocks noChangeAspect="1"/>
          </p:cNvPicPr>
          <p:nvPr/>
        </p:nvPicPr>
        <p:blipFill>
          <a:blip r:embed="rId3" cstate="print"/>
          <a:srcRect l="7531" r="7531" b="12593"/>
          <a:stretch>
            <a:fillRect/>
          </a:stretch>
        </p:blipFill>
        <p:spPr>
          <a:xfrm>
            <a:off x="4513881" y="1123950"/>
            <a:ext cx="4401519" cy="301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0955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B for BADLA: YouTube Innovation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9535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 special campaign with YouTube where we reveal the concept of the movie to the people for the very first time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 simple video featuring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Varun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and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Nawaz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doing their own things on a day to day scenario and then the video flashes “PRESS B to the see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Badla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”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As the video progressing in the normal scenario, when the key B is pressed it turns it into a dark and edgy scene where both of them are set out to take revenge from each other and goes back when the key is released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The video ends with them being face to face and the details of the release</a:t>
            </a: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pic>
        <p:nvPicPr>
          <p:cNvPr id="5" name="Picture 4" descr="YouT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52500"/>
            <a:ext cx="3581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0955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BadlaFrenemies</a:t>
            </a:r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: Offline Installation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95350"/>
            <a:ext cx="4191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Using the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Websocket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Technology, we build an offline installation game with connects your phone to a large screen and turn it into a joystick/gun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Sign up with Facebook and select 5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Frenemies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you want to play this game with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Their display pictures will spread out on the screen and you have to use your phone as a gun and shoot darts on their faces in 5 tries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As you play your selected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Frenemies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will get a notification about this as well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This can be replicated into a digital idea with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microsite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and a FB/Twitter plug-in 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pic>
        <p:nvPicPr>
          <p:cNvPr id="5" name="Picture 4" descr="d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895350"/>
            <a:ext cx="3903903" cy="386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8320" y="2266950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  <a:cs typeface="Mangal" pitchFamily="18" charset="0"/>
              </a:rPr>
              <a:t>CONTENT PEGS</a:t>
            </a:r>
            <a:endParaRPr lang="en-US" sz="2800" dirty="0">
              <a:solidFill>
                <a:schemeClr val="bg1"/>
              </a:solidFill>
              <a:latin typeface="Impact" pitchFamily="34" charset="0"/>
              <a:cs typeface="Manga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pic>
        <p:nvPicPr>
          <p:cNvPr id="3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4336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1. Revenge Tales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55050"/>
            <a:ext cx="4191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Short revenge stories that are very hard hitting. One thing that will remain common in all of these tiny revenge tales is the 15 years time gap.</a:t>
            </a:r>
          </a:p>
          <a:p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</a:b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Example:</a:t>
            </a: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</a:b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He ragged a girl in college just for the fun of 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it. 15 </a:t>
            </a:r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years gone by. Wounds still gash deep.</a:t>
            </a:r>
          </a:p>
          <a:p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Jay now sweeps the floor in </a:t>
            </a:r>
            <a:r>
              <a:rPr lang="en-US" sz="1400" dirty="0" err="1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Neha</a:t>
            </a:r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Enterprises. </a:t>
            </a:r>
          </a:p>
        </p:txBody>
      </p:sp>
      <p:pic>
        <p:nvPicPr>
          <p:cNvPr id="7" name="Picture 6" descr="123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00150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4336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Badla</a:t>
            </a:r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Meter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55050"/>
            <a:ext cx="419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How far will you go to take your revenge? Give fans some situations which will naturally cause them to seek revenge and give them options to choose from.</a:t>
            </a:r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</a:b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Example:</a:t>
            </a: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If your best friend lies to you and watches a movie with another friend, what will your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Badla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be? </a:t>
            </a:r>
            <a:endParaRPr lang="en-US" sz="1400" dirty="0" smtClean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Unfriend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On Facebook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Nasty Text Message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Go out with your common enemy</a:t>
            </a:r>
          </a:p>
        </p:txBody>
      </p:sp>
      <p:pic>
        <p:nvPicPr>
          <p:cNvPr id="5" name="Picture 4" descr="screen-shot-2012-10-29-at-9-48-54-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98064"/>
            <a:ext cx="2971799" cy="384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if-\Desktop\BADLAPUR\in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0" y="4336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3. Purest Emotion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55050"/>
            <a:ext cx="4191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They say Revenge is the purest emotion. What of we pit revenge against a few other things? Will it still be your first pick. </a:t>
            </a:r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</a:b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Example:</a:t>
            </a: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Love. Pain. Revenge</a:t>
            </a:r>
          </a:p>
          <a:p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Love. Friendship. Fling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Forgiveness. </a:t>
            </a:r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Aggression. Vengeance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</a:br>
            <a:endParaRPr lang="en-US" sz="1400" dirty="0" smtClean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pic>
        <p:nvPicPr>
          <p:cNvPr id="6" name="Picture 5" descr="PLM (1).jpg"/>
          <p:cNvPicPr>
            <a:picLocks noChangeAspect="1"/>
          </p:cNvPicPr>
          <p:nvPr/>
        </p:nvPicPr>
        <p:blipFill>
          <a:blip r:embed="rId3"/>
          <a:srcRect l="27778" t="11481" r="15556" b="15926"/>
          <a:stretch>
            <a:fillRect/>
          </a:stretch>
        </p:blipFill>
        <p:spPr>
          <a:xfrm>
            <a:off x="4572000" y="1047750"/>
            <a:ext cx="3886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4336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4. Good VS Evil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5505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Everything has a wild/bad side to it. This can be used as a content peg and we can show good things with bad attributes. </a:t>
            </a:r>
            <a:b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</a:b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Example:</a:t>
            </a: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Roses symbolize love but they have thorns which may make you bleed. </a:t>
            </a:r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</a:br>
            <a:endParaRPr lang="en-US" sz="1400" dirty="0" smtClean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pic>
        <p:nvPicPr>
          <p:cNvPr id="5" name="Picture 4" descr="rose_and_thorns_by_streutkerx92-d4np9n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163" y="1240172"/>
            <a:ext cx="4010637" cy="3007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f-\Desktop\BADLAPUR\pl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4336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5. Character Profiling</a:t>
            </a:r>
            <a:endParaRPr lang="en-US" sz="2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5505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Introducing the characters and some key things that the audience must know about them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Example:</a:t>
            </a:r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Name: </a:t>
            </a:r>
            <a:r>
              <a:rPr lang="en-US" sz="1400" dirty="0" err="1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Raghu</a:t>
            </a:r>
            <a:endParaRPr lang="en-US" sz="1400" dirty="0" smtClean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Age: 37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Occupation: Ad Exec</a:t>
            </a:r>
          </a:p>
          <a:p>
            <a:endParaRPr lang="en-US" sz="1400" dirty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  <a:t>Seeking: BADLA</a:t>
            </a:r>
            <a:br>
              <a:rPr lang="en-US" sz="1400" dirty="0" smtClean="0">
                <a:solidFill>
                  <a:schemeClr val="bg1"/>
                </a:solidFill>
                <a:latin typeface="Mangal" pitchFamily="18" charset="0"/>
                <a:cs typeface="Mangal" pitchFamily="18" charset="0"/>
              </a:rPr>
            </a:br>
            <a:endParaRPr lang="en-US" sz="1400" dirty="0" smtClean="0">
              <a:solidFill>
                <a:schemeClr val="bg1"/>
              </a:solidFill>
              <a:latin typeface="Mangal" pitchFamily="18" charset="0"/>
              <a:cs typeface="Mangal" pitchFamily="18" charset="0"/>
            </a:endParaRPr>
          </a:p>
        </p:txBody>
      </p:sp>
      <p:pic>
        <p:nvPicPr>
          <p:cNvPr id="5" name="Picture 4" descr="varun480.jpg"/>
          <p:cNvPicPr>
            <a:picLocks noChangeAspect="1"/>
          </p:cNvPicPr>
          <p:nvPr/>
        </p:nvPicPr>
        <p:blipFill>
          <a:blip r:embed="rId3"/>
          <a:srcRect r="15000"/>
          <a:stretch>
            <a:fillRect/>
          </a:stretch>
        </p:blipFill>
        <p:spPr>
          <a:xfrm>
            <a:off x="4495800" y="1504950"/>
            <a:ext cx="38862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if-\Desktop\BADLAPUR\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if-\Desktop\BADLAPUR\in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f-\Desktop\BADLAPUR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if-\Desktop\BADLAPUR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if-\Desktop\BADLAPUR\synops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sif-\Desktop\BADLAPUR\SY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513" y="1"/>
            <a:ext cx="9177513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if-\Desktop\BADLAPUR\objecti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919</Words>
  <Application>Microsoft Office PowerPoint</Application>
  <PresentationFormat>On-screen Show (16:9)</PresentationFormat>
  <Paragraphs>105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sif-</dc:creator>
  <cp:lastModifiedBy>sif-</cp:lastModifiedBy>
  <cp:revision>29</cp:revision>
  <dcterms:created xsi:type="dcterms:W3CDTF">2014-11-18T20:57:29Z</dcterms:created>
  <dcterms:modified xsi:type="dcterms:W3CDTF">2014-11-19T15:07:45Z</dcterms:modified>
</cp:coreProperties>
</file>