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58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90" r:id="rId14"/>
    <p:sldId id="262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75" r:id="rId28"/>
    <p:sldId id="289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69"/>
    <a:srgbClr val="FF572F"/>
    <a:srgbClr val="FF3300"/>
    <a:srgbClr val="FF0000"/>
    <a:srgbClr val="CC0066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90" d="100"/>
          <a:sy n="90" d="100"/>
        </p:scale>
        <p:origin x="-816" y="-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16CB-0F80-426D-BADA-E95AD665A3C1}" type="datetimeFigureOut">
              <a:rPr lang="en-US" smtClean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32C5-100D-48A7-BA96-13BEBB5932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16CB-0F80-426D-BADA-E95AD665A3C1}" type="datetimeFigureOut">
              <a:rPr lang="en-US" smtClean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32C5-100D-48A7-BA96-13BEBB5932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16CB-0F80-426D-BADA-E95AD665A3C1}" type="datetimeFigureOut">
              <a:rPr lang="en-US" smtClean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32C5-100D-48A7-BA96-13BEBB5932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16CB-0F80-426D-BADA-E95AD665A3C1}" type="datetimeFigureOut">
              <a:rPr lang="en-US" smtClean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32C5-100D-48A7-BA96-13BEBB5932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16CB-0F80-426D-BADA-E95AD665A3C1}" type="datetimeFigureOut">
              <a:rPr lang="en-US" smtClean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32C5-100D-48A7-BA96-13BEBB5932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16CB-0F80-426D-BADA-E95AD665A3C1}" type="datetimeFigureOut">
              <a:rPr lang="en-US" smtClean="0"/>
              <a:pPr/>
              <a:t>2/20/2015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32C5-100D-48A7-BA96-13BEBB5932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16CB-0F80-426D-BADA-E95AD665A3C1}" type="datetimeFigureOut">
              <a:rPr lang="en-US" smtClean="0"/>
              <a:pPr/>
              <a:t>2/20/2015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32C5-100D-48A7-BA96-13BEBB5932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16CB-0F80-426D-BADA-E95AD665A3C1}" type="datetimeFigureOut">
              <a:rPr lang="en-US" smtClean="0"/>
              <a:pPr/>
              <a:t>2/20/2015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32C5-100D-48A7-BA96-13BEBB5932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16CB-0F80-426D-BADA-E95AD665A3C1}" type="datetimeFigureOut">
              <a:rPr lang="en-US" smtClean="0"/>
              <a:pPr/>
              <a:t>2/20/2015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32C5-100D-48A7-BA96-13BEBB5932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16CB-0F80-426D-BADA-E95AD665A3C1}" type="datetimeFigureOut">
              <a:rPr lang="en-US" smtClean="0"/>
              <a:pPr/>
              <a:t>2/20/2015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32C5-100D-48A7-BA96-13BEBB5932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16CB-0F80-426D-BADA-E95AD665A3C1}" type="datetimeFigureOut">
              <a:rPr lang="en-US" smtClean="0"/>
              <a:pPr/>
              <a:t>2/20/2015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32C5-100D-48A7-BA96-13BEBB5932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116CB-0F80-426D-BADA-E95AD665A3C1}" type="datetimeFigureOut">
              <a:rPr lang="en-US" smtClean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132C5-100D-48A7-BA96-13BEBB5932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hyperlink" Target="http://www.google.co.in/url?sa=i&amp;source=images&amp;cd=&amp;cad=rja&amp;uact=8&amp;ved=0CAgQjRw&amp;url=http://en.wikipedia.org/wiki/3_Musketeers_(chocolate_bar)&amp;ei=zODgVLXSNIeIuATlz4KwAw&amp;psig=AFQjCNGyp2zQU17cX0qBqYCZTAUh5vs33g&amp;ust=1424110157006743" TargetMode="Externa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hyperlink" Target="http://www.google.co.in/url?sa=i&amp;source=images&amp;cd=&amp;cad=rja&amp;uact=8&amp;ved=0CAgQjRw&amp;url=http://8patas.deviantart.com/art/fresawi-fruit-fresa-kiwi-119801449&amp;ei=4PHgVPPrFo6KuAS96oDgBw&amp;psig=AFQjCNEbc1vliCt16xvvvMQMXCaPdupfCw&amp;ust=142411452850635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hyperlink" Target="http://www.google.co.in/url?sa=i&amp;source=images&amp;cd=&amp;cad=rja&amp;uact=8&amp;ved=0CAgQjRw&amp;url=http://welladjustedbabies.com/love-sex-health/&amp;ei=rvHgVKhTjv66BMDsgaAC&amp;psig=AFQjCNFVpYP8qDeF45namrW6EfDemHJaaQ&amp;ust=1424114478140703" TargetMode="External"/><Relationship Id="rId10" Type="http://schemas.openxmlformats.org/officeDocument/2006/relationships/image" Target="../media/image24.jpeg"/><Relationship Id="rId4" Type="http://schemas.openxmlformats.org/officeDocument/2006/relationships/image" Target="../media/image21.png"/><Relationship Id="rId9" Type="http://schemas.openxmlformats.org/officeDocument/2006/relationships/hyperlink" Target="http://www.google.co.in/url?sa=i&amp;source=images&amp;cd=&amp;cad=rja&amp;uact=8&amp;ved=0CAgQjRw&amp;url=https://www.flickr.com/photos/mranthonyyoung/7987490255/&amp;ei=7vLgVJStFYWOuAT6soHgAg&amp;psig=AFQjCNH6tB9azYBeXb2Td_dGTVr-s2MrVw&amp;ust=1424114798479039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url?sa=i&amp;source=images&amp;cd=&amp;cad=rja&amp;uact=8&amp;ved=0CAgQjRw&amp;url=http://emandasays.com/2013/05/03/myspace-is-yourspace-part-3-lets-talk-about-sex-baby/&amp;ei=5K7gVJ7MAc-nuQS444LwDA&amp;psig=AFQjCNH6DdZnMg7eEslv0rZ8g1Yxa8Gn_g&amp;ust=142409738020672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f-\Desktop\XXX\pr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main-sli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2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2479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CC0066"/>
                </a:solidFill>
                <a:latin typeface="Script MT Bold" pitchFamily="66" charset="0"/>
                <a:ea typeface="+mj-ea"/>
                <a:cs typeface="+mj-cs"/>
              </a:rPr>
              <a:t>you will experience, 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Script MT Bold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main-sli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2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2479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smtClean="0">
                <a:solidFill>
                  <a:srgbClr val="CC0066"/>
                </a:solidFill>
                <a:latin typeface="Script MT Bold" pitchFamily="66" charset="0"/>
                <a:ea typeface="+mj-ea"/>
                <a:cs typeface="+mj-cs"/>
              </a:rPr>
              <a:t>sex like never before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Script MT Bold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main-sli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2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2479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CC0066"/>
                </a:solidFill>
                <a:latin typeface="Script MT Bold" pitchFamily="66" charset="0"/>
                <a:ea typeface="+mj-ea"/>
                <a:cs typeface="+mj-cs"/>
              </a:rPr>
              <a:t>in India’s sexiest film ever!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Script MT Bold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if-\Desktop\XXX\campaig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8072"/>
          </a:xfrm>
          <a:prstGeom prst="rect">
            <a:avLst/>
          </a:prstGeom>
          <a:noFill/>
        </p:spPr>
      </p:pic>
      <p:grpSp>
        <p:nvGrpSpPr>
          <p:cNvPr id="3" name="Group 10"/>
          <p:cNvGrpSpPr/>
          <p:nvPr/>
        </p:nvGrpSpPr>
        <p:grpSpPr>
          <a:xfrm>
            <a:off x="152400" y="209551"/>
            <a:ext cx="2194560" cy="685800"/>
            <a:chOff x="152400" y="209550"/>
            <a:chExt cx="2438400" cy="762000"/>
          </a:xfrm>
          <a:solidFill>
            <a:srgbClr val="D20069"/>
          </a:solidFill>
        </p:grpSpPr>
        <p:sp>
          <p:nvSpPr>
            <p:cNvPr id="4" name="Rounded Rectangle 3"/>
            <p:cNvSpPr/>
            <p:nvPr/>
          </p:nvSpPr>
          <p:spPr>
            <a:xfrm>
              <a:off x="228600" y="209550"/>
              <a:ext cx="2209800" cy="762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      Campaign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Donut 4"/>
            <p:cNvSpPr/>
            <p:nvPr/>
          </p:nvSpPr>
          <p:spPr>
            <a:xfrm>
              <a:off x="152400" y="209550"/>
              <a:ext cx="762000" cy="762000"/>
            </a:xfrm>
            <a:prstGeom prst="donut">
              <a:avLst>
                <a:gd name="adj" fmla="val 15232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CC0066"/>
                  </a:solidFill>
                </a:rPr>
                <a:t> </a:t>
              </a:r>
              <a:endParaRPr lang="en-US" dirty="0">
                <a:solidFill>
                  <a:srgbClr val="CC0066"/>
                </a:solidFill>
              </a:endParaRPr>
            </a:p>
          </p:txBody>
        </p:sp>
        <p:sp>
          <p:nvSpPr>
            <p:cNvPr id="6" name="Flowchart: Delay 5"/>
            <p:cNvSpPr/>
            <p:nvPr/>
          </p:nvSpPr>
          <p:spPr>
            <a:xfrm>
              <a:off x="2362200" y="438150"/>
              <a:ext cx="228600" cy="304800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if-\Desktop\XXX\stra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14807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7426" y="135255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SETUP</a:t>
            </a:r>
            <a:endParaRPr lang="en-US" sz="16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1041" y="1352550"/>
            <a:ext cx="1869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TWIST</a:t>
            </a:r>
            <a:endParaRPr lang="en-US" sz="16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1352550"/>
            <a:ext cx="2666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CLIMAX</a:t>
            </a:r>
            <a:endParaRPr lang="en-US" sz="16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909596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(Teaser Phase)</a:t>
            </a:r>
            <a:endParaRPr lang="en-US" sz="16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3877058"/>
            <a:ext cx="1869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(Trailer Phase)</a:t>
            </a:r>
            <a:endParaRPr lang="en-US" sz="16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3877058"/>
            <a:ext cx="2666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(Pre-Release Phase)</a:t>
            </a:r>
            <a:endParaRPr lang="en-US" sz="16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14" name="Group 10"/>
          <p:cNvGrpSpPr/>
          <p:nvPr/>
        </p:nvGrpSpPr>
        <p:grpSpPr>
          <a:xfrm>
            <a:off x="152400" y="209551"/>
            <a:ext cx="2194560" cy="685800"/>
            <a:chOff x="152400" y="209550"/>
            <a:chExt cx="2438400" cy="762000"/>
          </a:xfrm>
          <a:solidFill>
            <a:srgbClr val="FFFF00"/>
          </a:solidFill>
        </p:grpSpPr>
        <p:sp>
          <p:nvSpPr>
            <p:cNvPr id="15" name="Rounded Rectangle 14"/>
            <p:cNvSpPr/>
            <p:nvPr/>
          </p:nvSpPr>
          <p:spPr>
            <a:xfrm>
              <a:off x="228600" y="209550"/>
              <a:ext cx="2209800" cy="762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Strategy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Donut 15"/>
            <p:cNvSpPr/>
            <p:nvPr/>
          </p:nvSpPr>
          <p:spPr>
            <a:xfrm>
              <a:off x="152400" y="209550"/>
              <a:ext cx="762000" cy="762000"/>
            </a:xfrm>
            <a:prstGeom prst="donut">
              <a:avLst>
                <a:gd name="adj" fmla="val 15232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CC0066"/>
                  </a:solidFill>
                </a:rPr>
                <a:t> </a:t>
              </a:r>
              <a:endParaRPr lang="en-US" dirty="0">
                <a:solidFill>
                  <a:srgbClr val="CC0066"/>
                </a:solidFill>
              </a:endParaRPr>
            </a:p>
          </p:txBody>
        </p:sp>
        <p:sp>
          <p:nvSpPr>
            <p:cNvPr id="17" name="Flowchart: Delay 16"/>
            <p:cNvSpPr/>
            <p:nvPr/>
          </p:nvSpPr>
          <p:spPr>
            <a:xfrm>
              <a:off x="2362200" y="438150"/>
              <a:ext cx="228600" cy="304800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dmin\Desktop\main-sli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2"/>
          </a:xfrm>
          <a:prstGeom prst="rect">
            <a:avLst/>
          </a:prstGeom>
          <a:noFill/>
        </p:spPr>
      </p:pic>
      <p:pic>
        <p:nvPicPr>
          <p:cNvPr id="4" name="Picture 2" descr="http://img2.wikia.nocookie.net/__cb20130729002338/gtawiki/images/4/44/Facebook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559562"/>
            <a:ext cx="661304" cy="70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g.twimg.com/Twitter_logo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9251" y="1581150"/>
            <a:ext cx="68134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latestlaptop.biz/wp-content/uploads/2014/08/instagram-logo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8115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dn.blackberryempire.com/wp-content/uploads/2013/09/Whatsapp-Icon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2506" y="3105150"/>
            <a:ext cx="680694" cy="6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438150"/>
            <a:ext cx="833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PLATFORMS</a:t>
            </a:r>
            <a:endParaRPr lang="en-US" sz="24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3" name="Picture 8" descr="http://latestlaptop.biz/wp-content/uploads/2014/09/snapchat-logo-png-transparent-backgroun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33367"/>
            <a:ext cx="657583" cy="65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steppingstonessachse.com/images/youtub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310515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dmin\Desktop\main-sli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2"/>
          </a:xfrm>
          <a:prstGeom prst="rect">
            <a:avLst/>
          </a:prstGeom>
          <a:noFill/>
        </p:spPr>
      </p:pic>
      <p:pic>
        <p:nvPicPr>
          <p:cNvPr id="4" name="Picture 2" descr="http://img2.wikia.nocookie.net/__cb20130729002338/gtawiki/images/4/44/Facebook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5235" y="133350"/>
            <a:ext cx="416365" cy="4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98321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1. Character Profiling </a:t>
            </a:r>
            <a:endParaRPr lang="en-US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5267960" y="819150"/>
            <a:ext cx="3495040" cy="3657600"/>
            <a:chOff x="5267960" y="819150"/>
            <a:chExt cx="3495040" cy="3657600"/>
          </a:xfrm>
        </p:grpSpPr>
        <p:grpSp>
          <p:nvGrpSpPr>
            <p:cNvPr id="6" name="Group 9"/>
            <p:cNvGrpSpPr/>
            <p:nvPr/>
          </p:nvGrpSpPr>
          <p:grpSpPr>
            <a:xfrm>
              <a:off x="5267960" y="819150"/>
              <a:ext cx="3495040" cy="3657600"/>
              <a:chOff x="5267960" y="819150"/>
              <a:chExt cx="3495040" cy="3657600"/>
            </a:xfrm>
          </p:grpSpPr>
          <p:pic>
            <p:nvPicPr>
              <p:cNvPr id="1030" name="Picture 6" descr="Woman holding a placard with text I Love India written on it Stock Photo - 1016883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67960" y="819150"/>
                <a:ext cx="3495040" cy="3657600"/>
              </a:xfrm>
              <a:prstGeom prst="rect">
                <a:avLst/>
              </a:prstGeom>
              <a:noFill/>
            </p:spPr>
          </p:pic>
          <p:sp>
            <p:nvSpPr>
              <p:cNvPr id="8" name="Rectangle 7"/>
              <p:cNvSpPr/>
              <p:nvPr/>
            </p:nvSpPr>
            <p:spPr>
              <a:xfrm>
                <a:off x="5715000" y="2038350"/>
                <a:ext cx="2209800" cy="1752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 I Love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Choco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endParaRPr lang="en-US" sz="3200" dirty="0" smtClean="0"/>
              </a:p>
              <a:p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1032" name="Picture 8" descr="http://t0.gstatic.com/images?q=tbn:ANd9GcR8KTgM8hI5ufzNmWZzZlRFYhVJbcxNC-nFH7zon-SdBbX5bMTl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58000" y="2800350"/>
                <a:ext cx="914400" cy="269646"/>
              </a:xfrm>
              <a:prstGeom prst="rect">
                <a:avLst/>
              </a:prstGeom>
              <a:noFill/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334000" y="971550"/>
              <a:ext cx="2057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Meet - ……</a:t>
              </a:r>
            </a:p>
            <a:p>
              <a:r>
                <a:rPr lang="en-US" sz="1200" dirty="0" smtClean="0"/>
                <a:t>Hobbies- Sex </a:t>
              </a:r>
            </a:p>
            <a:p>
              <a:r>
                <a:rPr lang="en-US" sz="1200" dirty="0" err="1" smtClean="0"/>
                <a:t>Favourite</a:t>
              </a:r>
              <a:r>
                <a:rPr lang="en-US" sz="1200" dirty="0" smtClean="0"/>
                <a:t> position- Doggy Style </a:t>
              </a:r>
              <a:endParaRPr lang="en-US" sz="1200" dirty="0"/>
            </a:p>
          </p:txBody>
        </p:sp>
      </p:grpSp>
      <p:sp>
        <p:nvSpPr>
          <p:cNvPr id="13" name="Content Placeholder 4"/>
          <p:cNvSpPr txBox="1">
            <a:spLocks/>
          </p:cNvSpPr>
          <p:nvPr/>
        </p:nvSpPr>
        <p:spPr>
          <a:xfrm>
            <a:off x="381000" y="1657350"/>
            <a:ext cx="36576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We introduce the characters of the movie through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600" noProof="0" dirty="0" smtClean="0">
                <a:solidFill>
                  <a:schemeClr val="bg1"/>
                </a:solidFill>
              </a:rPr>
              <a:t>posts on </a:t>
            </a:r>
            <a:r>
              <a:rPr lang="en-US" sz="1600" noProof="0" dirty="0" err="1" smtClean="0">
                <a:solidFill>
                  <a:schemeClr val="bg1"/>
                </a:solidFill>
              </a:rPr>
              <a:t>Facebook</a:t>
            </a:r>
            <a:endParaRPr lang="en-US" sz="1600" noProof="0" dirty="0" smtClean="0">
              <a:solidFill>
                <a:schemeClr val="bg1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We highlight the attributes of the cast on the placards they will be holding (like during an audition)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baseline="0" noProof="0" dirty="0" smtClean="0">
              <a:solidFill>
                <a:schemeClr val="bg1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noProof="0" dirty="0" smtClean="0">
                <a:solidFill>
                  <a:schemeClr val="bg1"/>
                </a:solidFill>
              </a:rPr>
              <a:t>  The post on the RHS is just a sample of those who have given the audition.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" name="Group 10"/>
          <p:cNvGrpSpPr/>
          <p:nvPr/>
        </p:nvGrpSpPr>
        <p:grpSpPr>
          <a:xfrm>
            <a:off x="152400" y="209551"/>
            <a:ext cx="2194560" cy="685800"/>
            <a:chOff x="152400" y="209550"/>
            <a:chExt cx="2438400" cy="762000"/>
          </a:xfrm>
          <a:solidFill>
            <a:srgbClr val="0070C0"/>
          </a:solidFill>
        </p:grpSpPr>
        <p:sp>
          <p:nvSpPr>
            <p:cNvPr id="18" name="Rounded Rectangle 17"/>
            <p:cNvSpPr/>
            <p:nvPr/>
          </p:nvSpPr>
          <p:spPr>
            <a:xfrm>
              <a:off x="228600" y="209550"/>
              <a:ext cx="2209800" cy="762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Ideas &amp; Content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Donut 18"/>
            <p:cNvSpPr/>
            <p:nvPr/>
          </p:nvSpPr>
          <p:spPr>
            <a:xfrm>
              <a:off x="152400" y="209550"/>
              <a:ext cx="762000" cy="762000"/>
            </a:xfrm>
            <a:prstGeom prst="donut">
              <a:avLst>
                <a:gd name="adj" fmla="val 15232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CC0066"/>
                  </a:solidFill>
                </a:rPr>
                <a:t> </a:t>
              </a:r>
              <a:endParaRPr lang="en-US" dirty="0">
                <a:solidFill>
                  <a:srgbClr val="CC0066"/>
                </a:solidFill>
              </a:endParaRPr>
            </a:p>
          </p:txBody>
        </p:sp>
        <p:sp>
          <p:nvSpPr>
            <p:cNvPr id="20" name="Flowchart: Delay 19"/>
            <p:cNvSpPr/>
            <p:nvPr/>
          </p:nvSpPr>
          <p:spPr>
            <a:xfrm>
              <a:off x="2362200" y="438150"/>
              <a:ext cx="228600" cy="304800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dmin\Desktop\main-sli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2"/>
          </a:xfrm>
          <a:prstGeom prst="rect">
            <a:avLst/>
          </a:prstGeom>
          <a:noFill/>
        </p:spPr>
      </p:pic>
      <p:pic>
        <p:nvPicPr>
          <p:cNvPr id="4" name="Picture 2" descr="http://img2.wikia.nocookie.net/__cb20130729002338/gtawiki/images/4/44/Facebook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5235" y="133350"/>
            <a:ext cx="416365" cy="4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814685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2. XXX emoticons</a:t>
            </a:r>
            <a:endParaRPr lang="en-US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381000" y="1504950"/>
            <a:ext cx="36576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We can have a series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emoticons related to the our movie XXX and can launch them before the trailer to create a buzz around the movie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4343400" y="1047750"/>
            <a:ext cx="4572000" cy="3372787"/>
            <a:chOff x="4253793" y="1047750"/>
            <a:chExt cx="4706069" cy="3810000"/>
          </a:xfrm>
        </p:grpSpPr>
        <p:pic>
          <p:nvPicPr>
            <p:cNvPr id="24578" name="Picture 2" descr="C:\Users\home\Desktop\Screenshot_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53793" y="1047750"/>
              <a:ext cx="4706069" cy="3810000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4343400" y="2266950"/>
              <a:ext cx="4495800" cy="259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580" name="Picture 4" descr="http://t0.gstatic.com/images?q=tbn:ANd9GcRqOLqYgVaGFWJM42z0rge-ndrxAeVgR00Twls1pttXGqpGycTasQ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19600" y="2495550"/>
              <a:ext cx="1447800" cy="1371600"/>
            </a:xfrm>
            <a:prstGeom prst="rect">
              <a:avLst/>
            </a:prstGeom>
            <a:noFill/>
          </p:spPr>
        </p:pic>
        <p:pic>
          <p:nvPicPr>
            <p:cNvPr id="24582" name="Picture 6" descr="http://t0.gstatic.com/images?q=tbn:ANd9GcQ-k0lC9YdC4Nv3U2JGAgRShiA2pj5WqF652yB3w5bQqHCI8hmttQ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 b="24464"/>
            <a:stretch>
              <a:fillRect/>
            </a:stretch>
          </p:blipFill>
          <p:spPr bwMode="auto">
            <a:xfrm>
              <a:off x="6031262" y="2495549"/>
              <a:ext cx="1283938" cy="1295401"/>
            </a:xfrm>
            <a:prstGeom prst="rect">
              <a:avLst/>
            </a:prstGeom>
            <a:noFill/>
          </p:spPr>
        </p:pic>
        <p:pic>
          <p:nvPicPr>
            <p:cNvPr id="24584" name="Picture 8" descr="http://t0.gstatic.com/images?q=tbn:ANd9GcTia3xEblxXmbZv6dL6cPd9MTJAopDKXggFgSHf3oOegA5vULuW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467600" y="2495550"/>
              <a:ext cx="1295400" cy="1295400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4343400" y="1352550"/>
              <a:ext cx="838200" cy="76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CC0066"/>
                  </a:solidFill>
                  <a:latin typeface="Rockwell Extra Bold" pitchFamily="18" charset="0"/>
                </a:rPr>
                <a:t>X.X.X.</a:t>
              </a:r>
              <a:endParaRPr lang="en-US" sz="1200" dirty="0">
                <a:solidFill>
                  <a:srgbClr val="CC0066"/>
                </a:solidFill>
                <a:latin typeface="Rockwell Extra Bold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\Desktop\main-sli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800600" y="971550"/>
            <a:ext cx="3581400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814685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3. X for Sex: YouTube Innovation </a:t>
            </a:r>
            <a:endParaRPr lang="en-US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381000" y="1504950"/>
            <a:ext cx="36576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A special campaign with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Youtube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where we reveal the concept of the movie to the people</a:t>
            </a:r>
            <a:endParaRPr kumimoji="0" lang="en-US" sz="1600" b="0" i="0" u="none" strike="noStrike" kern="1200" cap="none" spc="0" normalizeH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A simple video featuring the star cast of the movie </a:t>
            </a:r>
            <a:r>
              <a:rPr lang="en-US" sz="1600" dirty="0" smtClean="0">
                <a:solidFill>
                  <a:schemeClr val="bg1"/>
                </a:solidFill>
              </a:rPr>
              <a:t>doing a normal scene and then the video flashes “Press X to get aroused”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As </a:t>
            </a:r>
            <a:r>
              <a:rPr lang="en-US" sz="1600" dirty="0" smtClean="0">
                <a:solidFill>
                  <a:schemeClr val="bg1"/>
                </a:solidFill>
              </a:rPr>
              <a:t>the video progresses in the normal scenario, when the key X is pressed it turns it into an erotic scene where the 200</a:t>
            </a:r>
            <a:r>
              <a:rPr lang="en-US" sz="1600" baseline="30000" dirty="0" smtClean="0">
                <a:solidFill>
                  <a:schemeClr val="bg1"/>
                </a:solidFill>
              </a:rPr>
              <a:t>th</a:t>
            </a:r>
            <a:r>
              <a:rPr lang="en-US" sz="1600" dirty="0" smtClean="0">
                <a:solidFill>
                  <a:schemeClr val="bg1"/>
                </a:solidFill>
              </a:rPr>
              <a:t> girl is getting stripped and they move closer to having sex. </a:t>
            </a:r>
            <a:endParaRPr kumimoji="0" lang="en-US" sz="16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noProof="0" dirty="0" smtClean="0">
                <a:solidFill>
                  <a:schemeClr val="bg1"/>
                </a:solidFill>
              </a:rPr>
              <a:t>  The video ends with them going</a:t>
            </a:r>
            <a:r>
              <a:rPr lang="en-US" sz="1600" dirty="0" smtClean="0">
                <a:solidFill>
                  <a:schemeClr val="bg1"/>
                </a:solidFill>
              </a:rPr>
              <a:t> inside a room and the details of release flash on the door of the like a do not disturb sign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54" name="AutoShape 2" descr="Image result for youtube log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" name="Picture 1" descr="C:\Users\admin\Desktop\Screenshot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935053"/>
            <a:ext cx="3581400" cy="20176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50" name="Picture 2" descr="C:\Users\admin\Desktop\Screenshot_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952750"/>
            <a:ext cx="35814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2" name="Picture 2" descr="http://steppingstonessachse.com/images/youtub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5715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main-sli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67841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4. Trailer/Teaser Launch Idea </a:t>
            </a:r>
            <a:endParaRPr lang="en-US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3554" name="AutoShape 2" descr="Image result for youtube log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81000" y="1200150"/>
            <a:ext cx="80772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Building buzz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about the trailer launch by asking fans to use the following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hashtags</a:t>
            </a:r>
            <a:r>
              <a:rPr lang="en-US" sz="1600" dirty="0" smtClean="0">
                <a:solidFill>
                  <a:schemeClr val="bg1"/>
                </a:solidFill>
              </a:rPr>
              <a:t>, tweet funny/quirky things etc.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The </a:t>
            </a:r>
            <a:r>
              <a:rPr kumimoji="0" lang="en-US" sz="1600" b="0" i="0" u="none" strike="noStrike" kern="1200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hashtags</a:t>
            </a:r>
            <a:r>
              <a:rPr kumimoji="0" lang="en-US" sz="16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be used will be #XXXBase1, #XXXBase2, #XXXBase3 &amp; #</a:t>
            </a:r>
            <a:r>
              <a:rPr kumimoji="0" lang="en-US" sz="1600" b="0" i="0" u="none" strike="noStrike" kern="1200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XXXClimax</a:t>
            </a:r>
            <a:r>
              <a:rPr kumimoji="0" lang="en-US" sz="16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OR </a:t>
            </a:r>
            <a:r>
              <a:rPr lang="en-US" sz="1600" noProof="0" dirty="0" smtClean="0">
                <a:solidFill>
                  <a:schemeClr val="bg1"/>
                </a:solidFill>
              </a:rPr>
              <a:t> #</a:t>
            </a:r>
            <a:r>
              <a:rPr lang="en-US" sz="1600" noProof="0" dirty="0" err="1" smtClean="0">
                <a:solidFill>
                  <a:schemeClr val="bg1"/>
                </a:solidFill>
              </a:rPr>
              <a:t>FlirtForXXX</a:t>
            </a:r>
            <a:r>
              <a:rPr lang="en-US" sz="1600" noProof="0" dirty="0" smtClean="0">
                <a:solidFill>
                  <a:schemeClr val="bg1"/>
                </a:solidFill>
              </a:rPr>
              <a:t>, #</a:t>
            </a:r>
            <a:r>
              <a:rPr lang="en-US" sz="1600" noProof="0" dirty="0" err="1" smtClean="0">
                <a:solidFill>
                  <a:schemeClr val="bg1"/>
                </a:solidFill>
              </a:rPr>
              <a:t>ForeplayForXXX</a:t>
            </a:r>
            <a:r>
              <a:rPr lang="en-US" sz="1600" dirty="0" smtClean="0">
                <a:solidFill>
                  <a:schemeClr val="bg1"/>
                </a:solidFill>
              </a:rPr>
              <a:t>, #</a:t>
            </a:r>
            <a:r>
              <a:rPr lang="en-US" sz="1600" dirty="0" err="1" smtClean="0">
                <a:solidFill>
                  <a:schemeClr val="bg1"/>
                </a:solidFill>
              </a:rPr>
              <a:t>JerkForXXX</a:t>
            </a:r>
            <a:r>
              <a:rPr lang="en-US" sz="1600" dirty="0" smtClean="0">
                <a:solidFill>
                  <a:schemeClr val="bg1"/>
                </a:solidFill>
              </a:rPr>
              <a:t> &amp; #</a:t>
            </a:r>
            <a:r>
              <a:rPr lang="en-US" sz="1600" dirty="0" err="1" smtClean="0">
                <a:solidFill>
                  <a:schemeClr val="bg1"/>
                </a:solidFill>
              </a:rPr>
              <a:t>CumForXXX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  The journey to XXX is unique, and to get there fans have to be patient on </a:t>
            </a:r>
            <a:r>
              <a:rPr lang="en-US" sz="1600" dirty="0" err="1" smtClean="0">
                <a:solidFill>
                  <a:schemeClr val="bg1"/>
                </a:solidFill>
              </a:rPr>
              <a:t>Facebook</a:t>
            </a:r>
            <a:r>
              <a:rPr lang="en-US" sz="1600" dirty="0" smtClean="0">
                <a:solidFill>
                  <a:schemeClr val="bg1"/>
                </a:solidFill>
              </a:rPr>
              <a:t> &amp; Twitter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  Everyday we show them how close they are to the teaser/trailer by showing what they have to do next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  The </a:t>
            </a:r>
            <a:r>
              <a:rPr lang="en-US" sz="1600" dirty="0" err="1" smtClean="0">
                <a:solidFill>
                  <a:schemeClr val="bg1"/>
                </a:solidFill>
              </a:rPr>
              <a:t>creatives</a:t>
            </a:r>
            <a:r>
              <a:rPr lang="en-US" sz="1600" dirty="0" smtClean="0">
                <a:solidFill>
                  <a:schemeClr val="bg1"/>
                </a:solidFill>
              </a:rPr>
              <a:t> on the page will change according to the levels and every level will keep the fans engaged anticipating as to what is going to happen next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  We will release the trailer at the last level. This will happen both on </a:t>
            </a:r>
            <a:r>
              <a:rPr lang="en-US" sz="1600" dirty="0" err="1" smtClean="0">
                <a:solidFill>
                  <a:schemeClr val="bg1"/>
                </a:solidFill>
              </a:rPr>
              <a:t>Facebook</a:t>
            </a:r>
            <a:r>
              <a:rPr lang="en-US" sz="1600" dirty="0" smtClean="0">
                <a:solidFill>
                  <a:schemeClr val="bg1"/>
                </a:solidFill>
              </a:rPr>
              <a:t> in the form of posts and on Twitter in the form of contests.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dirty="0" smtClean="0">
              <a:solidFill>
                <a:schemeClr val="bg1"/>
              </a:solidFill>
            </a:endParaRPr>
          </a:p>
        </p:txBody>
      </p:sp>
      <p:pic>
        <p:nvPicPr>
          <p:cNvPr id="11" name="Picture 10" descr="https://g.twimg.com/Twitter_logo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3775" y="133350"/>
            <a:ext cx="547825" cy="44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if-\Desktop\XXX\pr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\Desktop\main-sli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2"/>
          </a:xfrm>
          <a:prstGeom prst="rect">
            <a:avLst/>
          </a:prstGeom>
          <a:noFill/>
        </p:spPr>
      </p:pic>
      <p:pic>
        <p:nvPicPr>
          <p:cNvPr id="4" name="Picture 2" descr="http://img2.wikia.nocookie.net/__cb20130729002338/gtawiki/images/4/44/Facebook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5235" y="133350"/>
            <a:ext cx="416365" cy="4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81468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5. Organ-</a:t>
            </a:r>
            <a:r>
              <a:rPr lang="en-US" b="1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versation</a:t>
            </a:r>
            <a:endParaRPr lang="en-US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381000" y="1504950"/>
            <a:ext cx="36576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We can have the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various organs of the  body talking to each other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  We will create</a:t>
            </a:r>
            <a:r>
              <a:rPr lang="en-US" sz="1600" dirty="0" smtClean="0">
                <a:solidFill>
                  <a:schemeClr val="bg1"/>
                </a:solidFill>
              </a:rPr>
              <a:t> posts and quiz people on the same or will give them a conversation just for laughs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baseline="0" dirty="0" smtClean="0">
              <a:solidFill>
                <a:schemeClr val="bg1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Right leg – I feel pity about the leg in between us.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Left</a:t>
            </a:r>
            <a:r>
              <a:rPr lang="en-US" sz="1600" dirty="0" smtClean="0">
                <a:solidFill>
                  <a:schemeClr val="bg1"/>
                </a:solidFill>
              </a:rPr>
              <a:t> Leg – Why?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Leg – He’s so short. :P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698" name="Picture 2" descr="http://www.hasslefreeclipart.com/clipart_bodyparts/images/legs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3471" y="1200150"/>
            <a:ext cx="4236605" cy="3124200"/>
          </a:xfrm>
          <a:prstGeom prst="rect">
            <a:avLst/>
          </a:prstGeom>
          <a:noFill/>
        </p:spPr>
      </p:pic>
      <p:sp>
        <p:nvSpPr>
          <p:cNvPr id="17" name="Oval Callout 16"/>
          <p:cNvSpPr/>
          <p:nvPr/>
        </p:nvSpPr>
        <p:spPr>
          <a:xfrm flipH="1">
            <a:off x="6477000" y="3028950"/>
            <a:ext cx="914400" cy="609600"/>
          </a:xfrm>
          <a:prstGeom prst="wedgeEllipseCallout">
            <a:avLst>
              <a:gd name="adj1" fmla="val -63690"/>
              <a:gd name="adj2" fmla="val 257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Left Leg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Callout 18"/>
          <p:cNvSpPr/>
          <p:nvPr/>
        </p:nvSpPr>
        <p:spPr>
          <a:xfrm flipH="1">
            <a:off x="4495800" y="3028950"/>
            <a:ext cx="990600" cy="609600"/>
          </a:xfrm>
          <a:prstGeom prst="wedgeEllipseCallout">
            <a:avLst>
              <a:gd name="adj1" fmla="val -55854"/>
              <a:gd name="adj2" fmla="val 449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Right Leg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esktop\main-sli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814685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6. </a:t>
            </a:r>
            <a:r>
              <a:rPr lang="en-US" b="1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BuzzFeed</a:t>
            </a:r>
            <a:r>
              <a:rPr lang="en-US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/</a:t>
            </a:r>
            <a:r>
              <a:rPr lang="en-US" b="1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ScoopWhoop</a:t>
            </a:r>
            <a:r>
              <a:rPr lang="en-US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Tie-Up</a:t>
            </a:r>
            <a:endParaRPr lang="en-US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381000" y="1504950"/>
            <a:ext cx="81534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en-US" sz="1600" dirty="0" smtClean="0">
                <a:solidFill>
                  <a:schemeClr val="bg1"/>
                </a:solidFill>
              </a:rPr>
              <a:t>We can tie-up with </a:t>
            </a:r>
            <a:r>
              <a:rPr lang="en-US" sz="1600" dirty="0" err="1" smtClean="0">
                <a:solidFill>
                  <a:schemeClr val="bg1"/>
                </a:solidFill>
              </a:rPr>
              <a:t>Buzzfeed</a:t>
            </a:r>
            <a:r>
              <a:rPr lang="en-US" sz="1600" dirty="0" smtClean="0">
                <a:solidFill>
                  <a:schemeClr val="bg1"/>
                </a:solidFill>
              </a:rPr>
              <a:t> or </a:t>
            </a:r>
            <a:r>
              <a:rPr lang="en-US" sz="1600" dirty="0" err="1" smtClean="0">
                <a:solidFill>
                  <a:schemeClr val="bg1"/>
                </a:solidFill>
              </a:rPr>
              <a:t>ScoopWhoop</a:t>
            </a:r>
            <a:r>
              <a:rPr lang="en-US" sz="1600" dirty="0" smtClean="0">
                <a:solidFill>
                  <a:schemeClr val="bg1"/>
                </a:solidFill>
              </a:rPr>
              <a:t> and do a series of articles and </a:t>
            </a:r>
            <a:r>
              <a:rPr lang="en-US" sz="1600" dirty="0" err="1" smtClean="0">
                <a:solidFill>
                  <a:schemeClr val="bg1"/>
                </a:solidFill>
              </a:rPr>
              <a:t>listicles</a:t>
            </a:r>
            <a:r>
              <a:rPr lang="en-US" sz="1600" dirty="0" smtClean="0">
                <a:solidFill>
                  <a:schemeClr val="bg1"/>
                </a:solidFill>
              </a:rPr>
              <a:t> around the concept of the movie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err="1" smtClean="0">
                <a:solidFill>
                  <a:schemeClr val="bg1"/>
                </a:solidFill>
              </a:rPr>
              <a:t>Eg</a:t>
            </a:r>
            <a:r>
              <a:rPr lang="en-US" sz="1600" dirty="0" smtClean="0">
                <a:solidFill>
                  <a:schemeClr val="bg1"/>
                </a:solidFill>
              </a:rPr>
              <a:t>: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- 10 things which arouse women the most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- How XXX are you?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- 10 things which are a turn-off  for women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main-sli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814685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7. Sexy Tiny Tales (Comic Strips)</a:t>
            </a:r>
            <a:endParaRPr lang="en-US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381000" y="1504950"/>
            <a:ext cx="35052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en-US" sz="1600" dirty="0" smtClean="0">
                <a:solidFill>
                  <a:schemeClr val="bg1"/>
                </a:solidFill>
              </a:rPr>
              <a:t>We can do a series of sexy tiny tales based on witty humor just as the terribly tiny tales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 These will based on the plot of the movie and some funny scenes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</p:txBody>
      </p:sp>
      <p:pic>
        <p:nvPicPr>
          <p:cNvPr id="33794" name="Picture 2" descr="http://electricsheep.co.za/wp-content/uploads/2014/07/sex-crimina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65190"/>
            <a:ext cx="4783510" cy="2430560"/>
          </a:xfrm>
          <a:prstGeom prst="rect">
            <a:avLst/>
          </a:prstGeom>
          <a:noFill/>
        </p:spPr>
      </p:pic>
      <p:pic>
        <p:nvPicPr>
          <p:cNvPr id="6" name="Picture 2" descr="http://img2.wikia.nocookie.net/__cb20130729002338/gtawiki/images/4/44/Facebook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5235" y="133350"/>
            <a:ext cx="416365" cy="4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\Desktop\main-sli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814685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8. Sex Tips</a:t>
            </a:r>
            <a:endParaRPr lang="en-US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381000" y="1504950"/>
            <a:ext cx="35052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en-US" sz="1600" dirty="0" smtClean="0">
                <a:solidFill>
                  <a:schemeClr val="bg1"/>
                </a:solidFill>
              </a:rPr>
              <a:t>We can do a series of posts or videos where in we can have a sexy girl/guy giving sex/dating tips 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 We will share on our page for our sex crazy fans so that they can use those tips and send us feedback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 The </a:t>
            </a:r>
            <a:r>
              <a:rPr lang="en-US" sz="1600" dirty="0" err="1" smtClean="0">
                <a:solidFill>
                  <a:schemeClr val="bg1"/>
                </a:solidFill>
              </a:rPr>
              <a:t>hashtag</a:t>
            </a:r>
            <a:r>
              <a:rPr lang="en-US" sz="1600" dirty="0" smtClean="0">
                <a:solidFill>
                  <a:schemeClr val="bg1"/>
                </a:solidFill>
              </a:rPr>
              <a:t> to be used for this property can be #</a:t>
            </a:r>
            <a:r>
              <a:rPr lang="en-US" sz="1600" dirty="0" err="1" smtClean="0">
                <a:solidFill>
                  <a:schemeClr val="bg1"/>
                </a:solidFill>
              </a:rPr>
              <a:t>XXXTips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</p:txBody>
      </p:sp>
      <p:pic>
        <p:nvPicPr>
          <p:cNvPr id="6" name="Picture 2" descr="http://img2.wikia.nocookie.net/__cb20130729002338/gtawiki/images/4/44/Facebook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5235" y="133350"/>
            <a:ext cx="416365" cy="4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http://www.polyvore.com/cgi/img-thing?.out=jpg&amp;size=l&amp;tid=367297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895350"/>
            <a:ext cx="2286000" cy="2286000"/>
          </a:xfrm>
          <a:prstGeom prst="rect">
            <a:avLst/>
          </a:prstGeom>
          <a:noFill/>
        </p:spPr>
      </p:pic>
      <p:pic>
        <p:nvPicPr>
          <p:cNvPr id="34820" name="Picture 4" descr="http://www.polyvore.com/cgi/img-thing?.out=jpg&amp;size=l&amp;tid=367298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1047750"/>
            <a:ext cx="2286000" cy="2286000"/>
          </a:xfrm>
          <a:prstGeom prst="rect">
            <a:avLst/>
          </a:prstGeom>
          <a:noFill/>
        </p:spPr>
      </p:pic>
      <p:pic>
        <p:nvPicPr>
          <p:cNvPr id="34822" name="Picture 6" descr="http://www.polyvore.com/cgi/img-thing?.out=jpg&amp;size=l&amp;tid=367298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264795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main-sli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814685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9. Find The Faking Sex Pose</a:t>
            </a:r>
            <a:endParaRPr lang="en-US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381000" y="1504950"/>
            <a:ext cx="35052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We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will shoot a series of videos with couples showing various sex positions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 Fans will have to find out whether it is a legit pose or no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 We will share these videos on our official </a:t>
            </a:r>
            <a:r>
              <a:rPr lang="en-US" sz="1600" dirty="0" err="1" smtClean="0">
                <a:solidFill>
                  <a:schemeClr val="bg1"/>
                </a:solidFill>
              </a:rPr>
              <a:t>Facebook</a:t>
            </a:r>
            <a:r>
              <a:rPr lang="en-US" sz="1600" dirty="0" smtClean="0">
                <a:solidFill>
                  <a:schemeClr val="bg1"/>
                </a:solidFill>
              </a:rPr>
              <a:t> and Twitter 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</p:txBody>
      </p:sp>
      <p:pic>
        <p:nvPicPr>
          <p:cNvPr id="6" name="Picture 2" descr="http://img2.wikia.nocookie.net/__cb20130729002338/gtawiki/images/4/44/Facebook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5235" y="133350"/>
            <a:ext cx="416365" cy="4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C:\Users\admin\Desktop\Screenshot_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276350"/>
            <a:ext cx="4587180" cy="2743200"/>
          </a:xfrm>
          <a:prstGeom prst="rect">
            <a:avLst/>
          </a:prstGeom>
          <a:noFill/>
        </p:spPr>
      </p:pic>
      <p:pic>
        <p:nvPicPr>
          <p:cNvPr id="10" name="Picture 9" descr="https://g.twimg.com/Twitter_logo_blu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33350"/>
            <a:ext cx="547825" cy="44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\Desktop\main-sli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814685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10. What Happened Next?</a:t>
            </a:r>
            <a:endParaRPr lang="en-US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381000" y="1352550"/>
            <a:ext cx="35052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This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will be a content peg for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posts where we will quiz our fans about a certain situation and they will have to tell us the climax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The content of the posts will be around the pillar of the movie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 These are interactive posts to gain fan engagement 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</p:txBody>
      </p:sp>
      <p:pic>
        <p:nvPicPr>
          <p:cNvPr id="6" name="Picture 2" descr="http://img2.wikia.nocookie.net/__cb20130729002338/gtawiki/images/4/44/Facebook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5235" y="133350"/>
            <a:ext cx="416365" cy="4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48200" y="1200150"/>
            <a:ext cx="4114800" cy="3276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The girl is waiting in the hotel room,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the boy is at the chemist and …</a:t>
            </a:r>
          </a:p>
          <a:p>
            <a:pPr algn="ctr"/>
            <a:endParaRPr lang="en-US" dirty="0" smtClean="0">
              <a:solidFill>
                <a:srgbClr val="FF0000"/>
              </a:solidFill>
              <a:latin typeface="Cooper Black" pitchFamily="18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Cooper Black" pitchFamily="18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Cooper Black" pitchFamily="18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Cooper Black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410741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#WhatHappenedNext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dmin\Desktop\main-sli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814685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11. </a:t>
            </a:r>
            <a:r>
              <a:rPr lang="en-US" b="1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Snapchatting</a:t>
            </a:r>
            <a:r>
              <a:rPr lang="en-US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XXX-</a:t>
            </a:r>
            <a:r>
              <a:rPr lang="en-US" b="1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ches</a:t>
            </a:r>
            <a:endParaRPr lang="en-US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381000" y="1352550"/>
            <a:ext cx="35052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The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official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Snapchat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account of the movie will share pictures of girls/boys stripping periodically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This stripping activity will be in a sequence and will create curiosity amongst our fans 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 The girl/boy (character in the movie) will be stripping in a sequence and then will hold a placard at the end of the activity flashing the release date of the movie or a message to follow our </a:t>
            </a:r>
            <a:r>
              <a:rPr lang="en-US" sz="1600" dirty="0" err="1" smtClean="0">
                <a:solidFill>
                  <a:schemeClr val="bg1"/>
                </a:solidFill>
              </a:rPr>
              <a:t>Facebook</a:t>
            </a:r>
            <a:r>
              <a:rPr lang="en-US" sz="1600" dirty="0" smtClean="0">
                <a:solidFill>
                  <a:schemeClr val="bg1"/>
                </a:solidFill>
              </a:rPr>
              <a:t>/Twitter handle to know more.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http://i.imgur.com/xOW32v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599" y="730252"/>
            <a:ext cx="1953535" cy="2590800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4572000" y="742950"/>
            <a:ext cx="1981200" cy="2578102"/>
            <a:chOff x="3962400" y="666750"/>
            <a:chExt cx="2209800" cy="3020058"/>
          </a:xfrm>
        </p:grpSpPr>
        <p:grpSp>
          <p:nvGrpSpPr>
            <p:cNvPr id="15" name="Group 14"/>
            <p:cNvGrpSpPr/>
            <p:nvPr/>
          </p:nvGrpSpPr>
          <p:grpSpPr>
            <a:xfrm>
              <a:off x="3962400" y="666750"/>
              <a:ext cx="2209800" cy="3020058"/>
              <a:chOff x="3886198" y="1047749"/>
              <a:chExt cx="2286002" cy="3124201"/>
            </a:xfrm>
          </p:grpSpPr>
          <p:pic>
            <p:nvPicPr>
              <p:cNvPr id="1028" name="Picture 4" descr="http://img.thesun.co.uk/aidemitlum/archive/02000/girl620_2000716a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86198" y="1047749"/>
                <a:ext cx="2268153" cy="3124201"/>
              </a:xfrm>
              <a:prstGeom prst="rect">
                <a:avLst/>
              </a:prstGeom>
              <a:noFill/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3886200" y="3181350"/>
                <a:ext cx="2286000" cy="381000"/>
              </a:xfrm>
              <a:prstGeom prst="rect">
                <a:avLst/>
              </a:prstGeom>
              <a:solidFill>
                <a:schemeClr val="bg1">
                  <a:lumMod val="50000"/>
                  <a:alpha val="7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Hey Guys…Do you want more</a:t>
                </a:r>
                <a:endParaRPr lang="en-US" sz="1200" dirty="0"/>
              </a:p>
            </p:txBody>
          </p:sp>
        </p:grpSp>
        <p:sp>
          <p:nvSpPr>
            <p:cNvPr id="17" name="Rounded Rectangle 16"/>
            <p:cNvSpPr/>
            <p:nvPr/>
          </p:nvSpPr>
          <p:spPr>
            <a:xfrm>
              <a:off x="5867400" y="742950"/>
              <a:ext cx="228600" cy="228600"/>
            </a:xfrm>
            <a:prstGeom prst="roundRect">
              <a:avLst/>
            </a:prstGeom>
            <a:solidFill>
              <a:schemeClr val="bg1">
                <a:lumMod val="5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6</a:t>
              </a:r>
              <a:endParaRPr lang="en-US" sz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48200" y="3028950"/>
            <a:ext cx="2880360" cy="1905000"/>
            <a:chOff x="6477000" y="1200150"/>
            <a:chExt cx="2667000" cy="1905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8" name="Group 17"/>
            <p:cNvGrpSpPr/>
            <p:nvPr/>
          </p:nvGrpSpPr>
          <p:grpSpPr>
            <a:xfrm>
              <a:off x="6477000" y="1200150"/>
              <a:ext cx="2667000" cy="1905000"/>
              <a:chOff x="6096000" y="1200150"/>
              <a:chExt cx="2667000" cy="1905000"/>
            </a:xfrm>
          </p:grpSpPr>
          <p:pic>
            <p:nvPicPr>
              <p:cNvPr id="1030" name="Picture 6" descr="http://i.dailymail.co.uk/i/pix/2013/12/12/article-0-19D821AC00000578-131_634x475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124074" y="1200150"/>
                <a:ext cx="2638926" cy="1905000"/>
              </a:xfrm>
              <a:prstGeom prst="rect">
                <a:avLst/>
              </a:prstGeom>
              <a:noFill/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6096000" y="2647950"/>
                <a:ext cx="2667000" cy="381000"/>
              </a:xfrm>
              <a:prstGeom prst="rect">
                <a:avLst/>
              </a:prstGeom>
              <a:solidFill>
                <a:schemeClr val="bg1">
                  <a:lumMod val="50000"/>
                  <a:alpha val="7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Get Ready For The Last Level</a:t>
                </a:r>
                <a:endParaRPr lang="en-US" sz="1200" dirty="0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8839200" y="1276350"/>
              <a:ext cx="228600" cy="228600"/>
            </a:xfrm>
            <a:prstGeom prst="roundRect">
              <a:avLst/>
            </a:prstGeom>
            <a:solidFill>
              <a:schemeClr val="bg1">
                <a:lumMod val="5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8</a:t>
              </a:r>
              <a:endParaRPr lang="en-US" sz="1200" dirty="0"/>
            </a:p>
          </p:txBody>
        </p:sp>
      </p:grpSp>
      <p:pic>
        <p:nvPicPr>
          <p:cNvPr id="22" name="Picture 8" descr="http://latestlaptop.biz/wp-content/uploads/2014/09/snapchat-logo-png-transparent-backgroun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9975" y="118925"/>
            <a:ext cx="547825" cy="5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main-sli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2"/>
          </a:xfrm>
          <a:prstGeom prst="rect">
            <a:avLst/>
          </a:prstGeom>
          <a:noFill/>
        </p:spPr>
      </p:pic>
      <p:pic>
        <p:nvPicPr>
          <p:cNvPr id="32769" name="Picture 1" descr="C:\Users\admin\Downloads\orgasm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84191" y="1123950"/>
            <a:ext cx="4318937" cy="3124200"/>
          </a:xfrm>
          <a:prstGeom prst="rect">
            <a:avLst/>
          </a:prstGeom>
          <a:noFill/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152400" y="742950"/>
            <a:ext cx="3352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28600" y="1352550"/>
            <a:ext cx="4267200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 This is a simple micro site idea, wherein we make a simple web based game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  Fans will have to just click the space bar to move the left hand and fill the orgasm meter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  The faster they hit the space bar the faster meter fills with an increasing noise of orgasm and the screen gets a splash of cum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  After the screen clears the trailer flashes on the screen for the fans to view it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  We can do a Mobile App version of </a:t>
            </a:r>
            <a:r>
              <a:rPr lang="en-US" sz="1600" dirty="0" smtClean="0">
                <a:solidFill>
                  <a:schemeClr val="bg1"/>
                </a:solidFill>
              </a:rPr>
              <a:t>this </a:t>
            </a:r>
            <a:r>
              <a:rPr lang="en-US" sz="1600" dirty="0" err="1" smtClean="0">
                <a:solidFill>
                  <a:schemeClr val="bg1"/>
                </a:solidFill>
              </a:rPr>
              <a:t>microsite</a:t>
            </a:r>
            <a:r>
              <a:rPr lang="en-US" sz="1600" dirty="0" smtClean="0">
                <a:solidFill>
                  <a:schemeClr val="bg1"/>
                </a:solidFill>
              </a:rPr>
              <a:t> too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814685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12. Hit The Spot </a:t>
            </a:r>
            <a:r>
              <a:rPr lang="en-US" b="1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micro</a:t>
            </a:r>
            <a:r>
              <a:rPr lang="en-US" b="1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site</a:t>
            </a:r>
            <a:r>
              <a:rPr lang="en-US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idea</a:t>
            </a:r>
            <a:endParaRPr lang="en-US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if-\Desktop\XXX\la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if-\Desktop\XXX\1sli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if-\Desktop\XXX\2sli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148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if-\Desktop\XXX\li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51435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048000" y="125724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Synopsis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209544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Objective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3400" y="287655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Strategy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67400" y="253799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Campaign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4200" y="363855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Ideas &amp; Content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main-sli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2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152400" y="209551"/>
            <a:ext cx="2194560" cy="685800"/>
            <a:chOff x="152400" y="209550"/>
            <a:chExt cx="2438400" cy="762000"/>
          </a:xfrm>
          <a:solidFill>
            <a:srgbClr val="FF572F"/>
          </a:solidFill>
        </p:grpSpPr>
        <p:sp>
          <p:nvSpPr>
            <p:cNvPr id="9" name="Rounded Rectangle 8"/>
            <p:cNvSpPr/>
            <p:nvPr/>
          </p:nvSpPr>
          <p:spPr>
            <a:xfrm>
              <a:off x="228600" y="209550"/>
              <a:ext cx="2209800" cy="762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      Synopsis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Donut 6"/>
            <p:cNvSpPr/>
            <p:nvPr/>
          </p:nvSpPr>
          <p:spPr>
            <a:xfrm>
              <a:off x="152400" y="209550"/>
              <a:ext cx="762000" cy="762000"/>
            </a:xfrm>
            <a:prstGeom prst="donut">
              <a:avLst>
                <a:gd name="adj" fmla="val 15232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CC0066"/>
                  </a:solidFill>
                </a:rPr>
                <a:t> </a:t>
              </a:r>
              <a:endParaRPr lang="en-US" dirty="0">
                <a:solidFill>
                  <a:srgbClr val="CC0066"/>
                </a:solidFill>
              </a:endParaRPr>
            </a:p>
          </p:txBody>
        </p:sp>
        <p:sp>
          <p:nvSpPr>
            <p:cNvPr id="10" name="Flowchart: Delay 9"/>
            <p:cNvSpPr/>
            <p:nvPr/>
          </p:nvSpPr>
          <p:spPr>
            <a:xfrm>
              <a:off x="2362200" y="438150"/>
              <a:ext cx="228600" cy="304800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1123950"/>
            <a:ext cx="685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story is about a director who has slept with 199 women and wants his 200th </a:t>
            </a:r>
            <a:r>
              <a:rPr lang="en-US" dirty="0">
                <a:solidFill>
                  <a:schemeClr val="bg1"/>
                </a:solidFill>
              </a:rPr>
              <a:t>partner to be this actress who's a tease. </a:t>
            </a:r>
          </a:p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the course to pursue her, he offers to play a game with her. </a:t>
            </a:r>
            <a:r>
              <a:rPr lang="en-US" dirty="0" smtClean="0">
                <a:solidFill>
                  <a:schemeClr val="bg1"/>
                </a:solidFill>
              </a:rPr>
              <a:t>The game is that he will tell her some erotic stories and she'll </a:t>
            </a:r>
            <a:r>
              <a:rPr lang="en-US" dirty="0">
                <a:solidFill>
                  <a:schemeClr val="bg1"/>
                </a:solidFill>
              </a:rPr>
              <a:t>have to </a:t>
            </a:r>
            <a:r>
              <a:rPr lang="en-US" dirty="0" smtClean="0">
                <a:solidFill>
                  <a:schemeClr val="bg1"/>
                </a:solidFill>
              </a:rPr>
              <a:t>strip herself after each story.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movie revolves around 4 different erotic stories. The girl gets naked after the last story and agrees to sleep </a:t>
            </a:r>
            <a:r>
              <a:rPr lang="en-US" dirty="0">
                <a:solidFill>
                  <a:schemeClr val="bg1"/>
                </a:solidFill>
              </a:rPr>
              <a:t>with </a:t>
            </a:r>
            <a:r>
              <a:rPr lang="en-US" dirty="0" smtClean="0">
                <a:solidFill>
                  <a:schemeClr val="bg1"/>
                </a:solidFill>
              </a:rPr>
              <a:t>the director.</a:t>
            </a:r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 movie has several humor punches and double meaning jokes which will leave the audiences stunned.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admin\Desktop\main-sli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998881"/>
            <a:ext cx="1282122" cy="1282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9122" y="1998880"/>
            <a:ext cx="1295400" cy="1334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0922" y="1962150"/>
            <a:ext cx="1447800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1385088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Orgy</a:t>
            </a:r>
            <a:endParaRPr lang="en-US" sz="16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8997" y="1352550"/>
            <a:ext cx="1601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Scream</a:t>
            </a:r>
            <a:endParaRPr lang="en-US" sz="16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3486150"/>
            <a:ext cx="2209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It basically means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Box-Office success</a:t>
            </a:r>
            <a:endParaRPr lang="en-US" sz="16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48615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Community Building</a:t>
            </a:r>
            <a:endParaRPr lang="en-US" sz="16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3486150"/>
            <a:ext cx="2133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Create awareness about the movie</a:t>
            </a:r>
            <a:endParaRPr lang="en-US" sz="16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1" y="1352550"/>
            <a:ext cx="2666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Satisfaction</a:t>
            </a:r>
            <a:endParaRPr lang="en-US" sz="16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14" name="Group 10"/>
          <p:cNvGrpSpPr/>
          <p:nvPr/>
        </p:nvGrpSpPr>
        <p:grpSpPr>
          <a:xfrm>
            <a:off x="152400" y="209551"/>
            <a:ext cx="2194560" cy="685800"/>
            <a:chOff x="152400" y="209550"/>
            <a:chExt cx="2438400" cy="762000"/>
          </a:xfrm>
          <a:solidFill>
            <a:srgbClr val="00B050"/>
          </a:solidFill>
        </p:grpSpPr>
        <p:sp>
          <p:nvSpPr>
            <p:cNvPr id="15" name="Rounded Rectangle 14"/>
            <p:cNvSpPr/>
            <p:nvPr/>
          </p:nvSpPr>
          <p:spPr>
            <a:xfrm>
              <a:off x="228600" y="209550"/>
              <a:ext cx="2209800" cy="762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      Objective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Donut 15"/>
            <p:cNvSpPr/>
            <p:nvPr/>
          </p:nvSpPr>
          <p:spPr>
            <a:xfrm>
              <a:off x="152400" y="209550"/>
              <a:ext cx="762000" cy="762000"/>
            </a:xfrm>
            <a:prstGeom prst="donut">
              <a:avLst>
                <a:gd name="adj" fmla="val 15232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CC0066"/>
                  </a:solidFill>
                </a:rPr>
                <a:t> </a:t>
              </a:r>
              <a:endParaRPr lang="en-US" dirty="0">
                <a:solidFill>
                  <a:srgbClr val="CC0066"/>
                </a:solidFill>
              </a:endParaRPr>
            </a:p>
          </p:txBody>
        </p:sp>
        <p:sp>
          <p:nvSpPr>
            <p:cNvPr id="17" name="Flowchart: Delay 16"/>
            <p:cNvSpPr/>
            <p:nvPr/>
          </p:nvSpPr>
          <p:spPr>
            <a:xfrm>
              <a:off x="2362200" y="438150"/>
              <a:ext cx="228600" cy="304800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esktop\main-sli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438150"/>
            <a:ext cx="833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PILLAR OF THE MOVIE</a:t>
            </a:r>
            <a:endParaRPr lang="en-US" sz="24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5362" name="Picture 2" descr="http://t3.gstatic.com/images?q=tbn:ANd9GcRy1gGW1bBUjHbLSNNvPDubqLxFPgDTP6bhAxEeHGuw2nx-Gqsv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6770" y="1266826"/>
            <a:ext cx="4055260" cy="3438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main-sli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2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2479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CC0066"/>
                </a:solidFill>
                <a:latin typeface="Script MT Bold" pitchFamily="66" charset="0"/>
                <a:ea typeface="+mj-ea"/>
                <a:cs typeface="+mj-cs"/>
              </a:rPr>
              <a:t>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Script MT Bold" pitchFamily="66" charset="0"/>
                <a:ea typeface="+mj-ea"/>
                <a:cs typeface="+mj-cs"/>
              </a:rPr>
              <a:t>his Summer…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Script MT Bold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1003</Words>
  <Application>Microsoft Office PowerPoint</Application>
  <PresentationFormat>On-screen Show (16:9)</PresentationFormat>
  <Paragraphs>150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121</cp:revision>
  <dcterms:created xsi:type="dcterms:W3CDTF">2015-02-13T09:18:37Z</dcterms:created>
  <dcterms:modified xsi:type="dcterms:W3CDTF">2015-02-20T09:13:53Z</dcterms:modified>
</cp:coreProperties>
</file>